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084B-517F-49CD-B580-CCC3BACD347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10F9-D9A9-4A1C-AE73-719DDCCAB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Peer 2peer </a:t>
            </a:r>
            <a:br>
              <a:rPr lang="en-US" dirty="0" smtClean="0"/>
            </a:b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2286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Serbia</a:t>
            </a:r>
            <a:endParaRPr lang="en-US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THANK YOU FOR ATENTION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Ngo IUVENTA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After training course in </a:t>
            </a:r>
            <a:r>
              <a:rPr lang="en-US" dirty="0" err="1" smtClean="0"/>
              <a:t>Pristina</a:t>
            </a:r>
            <a:r>
              <a:rPr lang="en-US" dirty="0" smtClean="0"/>
              <a:t> we organize several peer2peer activities in Serbia : </a:t>
            </a:r>
          </a:p>
          <a:p>
            <a:r>
              <a:rPr lang="en-US" dirty="0" err="1" smtClean="0"/>
              <a:t>Centa</a:t>
            </a:r>
            <a:r>
              <a:rPr lang="en-US" dirty="0" smtClean="0"/>
              <a:t>(9.9.2018)</a:t>
            </a:r>
          </a:p>
          <a:p>
            <a:r>
              <a:rPr lang="en-US" dirty="0" err="1" smtClean="0"/>
              <a:t>Bujanovac</a:t>
            </a:r>
            <a:r>
              <a:rPr lang="en-US" dirty="0" smtClean="0"/>
              <a:t>(19-20.9.2018)</a:t>
            </a:r>
          </a:p>
          <a:p>
            <a:r>
              <a:rPr lang="en-US" dirty="0" err="1" smtClean="0"/>
              <a:t>Presevo</a:t>
            </a:r>
            <a:r>
              <a:rPr lang="en-US" dirty="0" smtClean="0"/>
              <a:t>(21-22.9.2018)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dirty="0" smtClean="0"/>
              <a:t>we gathered around 10 youngsters from rural area for 1. day to promote RYCO, project ,,You(</a:t>
            </a:r>
            <a:r>
              <a:rPr lang="en-US" dirty="0" err="1" smtClean="0"/>
              <a:t>th</a:t>
            </a:r>
            <a:r>
              <a:rPr lang="en-US" dirty="0" smtClean="0"/>
              <a:t>) inspiring </a:t>
            </a:r>
            <a:r>
              <a:rPr lang="en-US" dirty="0" err="1" smtClean="0"/>
              <a:t>others,,and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lso to speak about </a:t>
            </a:r>
            <a:r>
              <a:rPr lang="en-US" dirty="0" err="1" smtClean="0"/>
              <a:t>opptournities</a:t>
            </a:r>
            <a:r>
              <a:rPr lang="en-US" dirty="0" smtClean="0"/>
              <a:t> for youths in region and Europe.</a:t>
            </a:r>
          </a:p>
          <a:p>
            <a:r>
              <a:rPr lang="en-US" dirty="0" smtClean="0"/>
              <a:t>Activities: </a:t>
            </a:r>
          </a:p>
          <a:p>
            <a:pPr>
              <a:buNone/>
            </a:pPr>
            <a:r>
              <a:rPr lang="en-US" dirty="0" smtClean="0"/>
              <a:t>     -</a:t>
            </a:r>
            <a:r>
              <a:rPr lang="en-US" sz="2400" dirty="0" smtClean="0"/>
              <a:t>presentation of RYCO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-project ,,You(</a:t>
            </a:r>
            <a:r>
              <a:rPr lang="en-US" sz="2400" dirty="0" err="1" smtClean="0"/>
              <a:t>th</a:t>
            </a:r>
            <a:r>
              <a:rPr lang="en-US" sz="2400" dirty="0" smtClean="0"/>
              <a:t>) inspiring others,,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-brainstorming intercultural dialogue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-intercultural learning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-open </a:t>
            </a:r>
            <a:r>
              <a:rPr lang="en-US" sz="2400" dirty="0" err="1" smtClean="0"/>
              <a:t>disscusion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909_124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36662">
            <a:off x="200162" y="397426"/>
            <a:ext cx="5108288" cy="2873412"/>
          </a:xfrm>
        </p:spPr>
      </p:pic>
      <p:pic>
        <p:nvPicPr>
          <p:cNvPr id="5" name="Picture 4" descr="20180909_130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9960">
            <a:off x="3323374" y="3493820"/>
            <a:ext cx="5309640" cy="2986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8170" y="671781"/>
            <a:ext cx="22765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>
                <a:solidFill>
                  <a:prstClr val="black"/>
                </a:solidFill>
              </a:rPr>
              <a:t>PEER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PEER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362200"/>
            <a:ext cx="68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smtClean="0">
                <a:solidFill>
                  <a:srgbClr val="FF0000"/>
                </a:solidFill>
              </a:rPr>
              <a:t>2</a:t>
            </a:r>
            <a:endParaRPr lang="en-US" sz="1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Bujanovac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At a first day we start </a:t>
            </a:r>
            <a:r>
              <a:rPr lang="en-US" sz="2800" dirty="0"/>
              <a:t>the Peer-to-Peer (P2P) at the local level which </a:t>
            </a:r>
            <a:r>
              <a:rPr lang="en-US" sz="2800" dirty="0" smtClean="0"/>
              <a:t>was a </a:t>
            </a:r>
            <a:r>
              <a:rPr lang="en-US" sz="2800" dirty="0"/>
              <a:t>multiplier effect of the training where the participants of the training have the opportunity to further develop their skills and to </a:t>
            </a:r>
            <a:r>
              <a:rPr lang="en-US" sz="2800" dirty="0" smtClean="0"/>
              <a:t>                        replicate </a:t>
            </a:r>
            <a:r>
              <a:rPr lang="en-US" sz="2800" dirty="0"/>
              <a:t>the knowledge gained and to distribute in their new places at high schools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20180919_122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19829">
            <a:off x="-254531" y="4129568"/>
            <a:ext cx="3191465" cy="1795199"/>
          </a:xfrm>
          <a:prstGeom prst="rect">
            <a:avLst/>
          </a:prstGeom>
        </p:spPr>
      </p:pic>
      <p:pic>
        <p:nvPicPr>
          <p:cNvPr id="5" name="Picture 4" descr="20180919_125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038600"/>
            <a:ext cx="416560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Presentation of RYCO and project</a:t>
            </a:r>
          </a:p>
          <a:p>
            <a:r>
              <a:rPr lang="en-US" dirty="0" smtClean="0"/>
              <a:t>Intercultural learning</a:t>
            </a:r>
          </a:p>
          <a:p>
            <a:r>
              <a:rPr lang="en-US" dirty="0" smtClean="0"/>
              <a:t>Intercultural dialogue in local community</a:t>
            </a:r>
          </a:p>
          <a:p>
            <a:r>
              <a:rPr lang="en-US" dirty="0" err="1" smtClean="0"/>
              <a:t>Oppotrunities</a:t>
            </a:r>
            <a:r>
              <a:rPr lang="en-US" dirty="0" smtClean="0"/>
              <a:t> for youth on region and Europe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0180920_105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581400"/>
            <a:ext cx="5562600" cy="3128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days activities in </a:t>
            </a:r>
            <a:r>
              <a:rPr lang="en-US" dirty="0" err="1" smtClean="0"/>
              <a:t>Presevo</a:t>
            </a:r>
            <a:r>
              <a:rPr lang="en-US" dirty="0" smtClean="0"/>
              <a:t> gathered around 25 people from local </a:t>
            </a:r>
            <a:r>
              <a:rPr lang="en-US" dirty="0" err="1" smtClean="0"/>
              <a:t>comunuties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Ater</a:t>
            </a:r>
            <a:r>
              <a:rPr lang="en-US" dirty="0" smtClean="0"/>
              <a:t> the successful implementation of the training, very motivated </a:t>
            </a:r>
            <a:r>
              <a:rPr lang="en-US" dirty="0" err="1" smtClean="0"/>
              <a:t>youngstairs</a:t>
            </a:r>
            <a:r>
              <a:rPr lang="en-US" dirty="0" smtClean="0"/>
              <a:t> from other Ngo-s, youth workers and interested people learned a lot about intercultural dialogue in region.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Presentation about RYCO</a:t>
            </a:r>
          </a:p>
          <a:p>
            <a:r>
              <a:rPr lang="en-US" dirty="0" smtClean="0"/>
              <a:t>Presentation of project and Ngo </a:t>
            </a:r>
            <a:r>
              <a:rPr lang="en-US" dirty="0" err="1" smtClean="0"/>
              <a:t>Iuventa</a:t>
            </a:r>
            <a:endParaRPr lang="en-US" dirty="0" smtClean="0"/>
          </a:p>
          <a:p>
            <a:r>
              <a:rPr lang="en-US" dirty="0" smtClean="0"/>
              <a:t>Intercultural learning and dialogue in region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disscusion</a:t>
            </a:r>
            <a:r>
              <a:rPr lang="en-US" dirty="0" smtClean="0"/>
              <a:t> about opportunities for youth</a:t>
            </a:r>
          </a:p>
          <a:p>
            <a:r>
              <a:rPr lang="en-US" dirty="0" smtClean="0"/>
              <a:t>Sharing </a:t>
            </a:r>
            <a:r>
              <a:rPr lang="en-US" dirty="0" err="1" smtClean="0"/>
              <a:t>expiriences</a:t>
            </a:r>
            <a:endParaRPr lang="en-US" dirty="0" smtClean="0"/>
          </a:p>
        </p:txBody>
      </p:sp>
      <p:pic>
        <p:nvPicPr>
          <p:cNvPr id="4" name="Picture 3" descr="20180921_114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962400"/>
            <a:ext cx="4842933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aim of the second day was to learn how to write project, project ideas and implementation in local community.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0180921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124200"/>
            <a:ext cx="6324600" cy="3557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262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Peer 2peer  Activities</vt:lpstr>
      <vt:lpstr>Ngo IUVENTA</vt:lpstr>
      <vt:lpstr>Centa</vt:lpstr>
      <vt:lpstr>Slide 4</vt:lpstr>
      <vt:lpstr>Bujanovac </vt:lpstr>
      <vt:lpstr>Activities</vt:lpstr>
      <vt:lpstr>Presevo</vt:lpstr>
      <vt:lpstr>ACTIVITIES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2peer  Activities</dc:title>
  <dc:creator>jovanvickov@outlook.com</dc:creator>
  <cp:lastModifiedBy>Dijana</cp:lastModifiedBy>
  <cp:revision>12</cp:revision>
  <dcterms:created xsi:type="dcterms:W3CDTF">2018-10-16T06:50:50Z</dcterms:created>
  <dcterms:modified xsi:type="dcterms:W3CDTF">2018-12-20T15:59:57Z</dcterms:modified>
</cp:coreProperties>
</file>